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2EC45539-15BF-4466-B5B3-FA72CF7012D9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CB0AC3C-9A7F-4D4D-8E5D-1434F3973D4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2290" y="620688"/>
            <a:ext cx="7772400" cy="1780108"/>
          </a:xfrm>
        </p:spPr>
        <p:txBody>
          <a:bodyPr>
            <a:noAutofit/>
          </a:bodyPr>
          <a:lstStyle/>
          <a:p>
            <a:r>
              <a:rPr lang="ru-RU" sz="6000" b="1" dirty="0"/>
              <a:t>Доброжелательная школа</a:t>
            </a:r>
            <a:endParaRPr lang="ru-RU" sz="6000" dirty="0"/>
          </a:p>
        </p:txBody>
      </p:sp>
      <p:pic>
        <p:nvPicPr>
          <p:cNvPr id="1026" name="Picture 2" descr="C:\Users\садовник\Desktop\работа 2018-2019\sh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733" y="2492896"/>
            <a:ext cx="4002021" cy="30015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75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Миссия школы - создать условия, обеспечивающие полное развитие индивидуальных особенностей каждого учащегося, свободу, продуктивное общение и взаимодействие всех участников образовательного процесса, психологический комфорт, высокий творческий настрой и мотивацию учения и других видов деятельности.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1</a:t>
            </a:r>
            <a:r>
              <a:rPr lang="ru-RU" b="1" dirty="0" smtClean="0"/>
              <a:t>) Проект </a:t>
            </a:r>
            <a:r>
              <a:rPr lang="ru-RU" b="1" dirty="0"/>
              <a:t>«Доброжелательная школа: в поисках истины</a:t>
            </a:r>
            <a:r>
              <a:rPr lang="ru-RU" b="1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633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дружелюбная, поощрительная и поддерживающая атмосфера в школе,  созданная для всех вовлеченных в процесс образования сторон: учащихся, учителей, администрации школы, технического персонала.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2</a:t>
            </a:r>
            <a:r>
              <a:rPr lang="ru-RU" b="1" dirty="0" smtClean="0"/>
              <a:t>) Для </a:t>
            </a:r>
            <a:r>
              <a:rPr lang="ru-RU" b="1" dirty="0"/>
              <a:t>всех участников образовательных отношений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81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403244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преодоление </a:t>
            </a:r>
            <a:r>
              <a:rPr lang="ru-RU" dirty="0"/>
              <a:t>разрыва между педагогическим знанием и педагогическим действием,  переход от декларирования идей личностного подхода, </a:t>
            </a:r>
            <a:r>
              <a:rPr lang="ru-RU" dirty="0" err="1"/>
              <a:t>гуманизации</a:t>
            </a:r>
            <a:r>
              <a:rPr lang="ru-RU" dirty="0"/>
              <a:t> образования к реальной гуманистической деятельности школы;</a:t>
            </a:r>
          </a:p>
          <a:p>
            <a:pPr algn="just"/>
            <a:r>
              <a:rPr lang="ru-RU" dirty="0" smtClean="0"/>
              <a:t>связь </a:t>
            </a:r>
            <a:r>
              <a:rPr lang="ru-RU" dirty="0"/>
              <a:t>между школьной и домашней жизнью путем вовлечения родителей в процесс образования и управлении школой.</a:t>
            </a:r>
          </a:p>
          <a:p>
            <a:pPr algn="just"/>
            <a:r>
              <a:rPr lang="ru-RU" dirty="0" smtClean="0"/>
              <a:t>поддержка </a:t>
            </a:r>
            <a:r>
              <a:rPr lang="ru-RU" dirty="0"/>
              <a:t>активного участия всех детей в деятельности,  соответствующей их способностям</a:t>
            </a:r>
          </a:p>
          <a:p>
            <a:pPr algn="just"/>
            <a:r>
              <a:rPr lang="ru-RU" dirty="0" smtClean="0"/>
              <a:t>обучение </a:t>
            </a:r>
            <a:r>
              <a:rPr lang="ru-RU" dirty="0"/>
              <a:t>-  радость, а не рутинная работа;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3</a:t>
            </a:r>
            <a:r>
              <a:rPr lang="ru-RU" b="1" dirty="0" smtClean="0"/>
              <a:t>) Для </a:t>
            </a:r>
            <a:r>
              <a:rPr lang="ru-RU" b="1" dirty="0"/>
              <a:t>учителей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7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полностью </a:t>
            </a:r>
            <a:r>
              <a:rPr lang="ru-RU" dirty="0"/>
              <a:t>реализовывать себя в здоровой, безопасной и  благоприятной образовательной среде;</a:t>
            </a:r>
          </a:p>
          <a:p>
            <a:pPr algn="just"/>
            <a:r>
              <a:rPr lang="ru-RU" dirty="0" smtClean="0"/>
              <a:t>повышение </a:t>
            </a:r>
            <a:r>
              <a:rPr lang="ru-RU" dirty="0"/>
              <a:t>мотивации к обучению;</a:t>
            </a:r>
          </a:p>
          <a:p>
            <a:pPr algn="just"/>
            <a:r>
              <a:rPr lang="ru-RU" dirty="0" smtClean="0"/>
              <a:t>подходить </a:t>
            </a:r>
            <a:r>
              <a:rPr lang="ru-RU" dirty="0"/>
              <a:t>к учебе творчески</a:t>
            </a:r>
          </a:p>
          <a:p>
            <a:pPr algn="just"/>
            <a:r>
              <a:rPr lang="ru-RU" dirty="0" smtClean="0"/>
              <a:t>ведение </a:t>
            </a:r>
            <a:r>
              <a:rPr lang="ru-RU" dirty="0"/>
              <a:t>здорового образа жизни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4</a:t>
            </a:r>
            <a:r>
              <a:rPr lang="ru-RU" b="1" dirty="0" smtClean="0"/>
              <a:t>) Для </a:t>
            </a:r>
            <a:r>
              <a:rPr lang="ru-RU" b="1" dirty="0"/>
              <a:t>детей: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345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9389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воспитание </a:t>
            </a:r>
            <a:r>
              <a:rPr lang="ru-RU" dirty="0"/>
              <a:t>строить на сохранении традиций</a:t>
            </a:r>
            <a:r>
              <a:rPr lang="ru-RU" b="1" dirty="0"/>
              <a:t>:</a:t>
            </a:r>
            <a:r>
              <a:rPr lang="ru-RU" dirty="0"/>
              <a:t> культурных, интеллектуальных, интеллектуальных, трудовых, нравственных,  укрепление традиций учебного заведения;</a:t>
            </a:r>
          </a:p>
          <a:p>
            <a:pPr algn="just"/>
            <a:r>
              <a:rPr lang="ru-RU" dirty="0"/>
              <a:t>п</a:t>
            </a:r>
            <a:r>
              <a:rPr lang="ru-RU" dirty="0" smtClean="0"/>
              <a:t>сихологически </a:t>
            </a:r>
            <a:r>
              <a:rPr lang="ru-RU" dirty="0"/>
              <a:t>комфортная здоровая  среда;</a:t>
            </a:r>
          </a:p>
          <a:p>
            <a:pPr algn="just"/>
            <a:r>
              <a:rPr lang="ru-RU" dirty="0" smtClean="0"/>
              <a:t>развитие </a:t>
            </a:r>
            <a:r>
              <a:rPr lang="ru-RU" dirty="0"/>
              <a:t>творческой деятельности;</a:t>
            </a:r>
          </a:p>
          <a:p>
            <a:pPr algn="just"/>
            <a:r>
              <a:rPr lang="ru-RU" dirty="0" smtClean="0"/>
              <a:t>знать</a:t>
            </a:r>
            <a:r>
              <a:rPr lang="ru-RU" dirty="0"/>
              <a:t>, что их дети получают качественное образование, те навыки и знания, которые понадобятся им в жизни,  ценить свои достоинства и быть уверенными в своих силах;</a:t>
            </a:r>
          </a:p>
          <a:p>
            <a:pPr algn="just"/>
            <a:r>
              <a:rPr lang="am-ET" b="1" i="1" dirty="0" smtClean="0"/>
              <a:t>Ребенок </a:t>
            </a:r>
            <a:r>
              <a:rPr lang="am-ET" b="1" i="1" dirty="0"/>
              <a:t>должен быть убежден, что он всем нужен и интересен.</a:t>
            </a:r>
            <a:endParaRPr lang="ru-RU" b="1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5</a:t>
            </a:r>
            <a:r>
              <a:rPr lang="ru-RU" b="1" dirty="0" smtClean="0"/>
              <a:t>) Для </a:t>
            </a:r>
            <a:r>
              <a:rPr lang="ru-RU" b="1" dirty="0"/>
              <a:t>родителей: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28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</TotalTime>
  <Words>259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Доброжелательная школа</vt:lpstr>
      <vt:lpstr>1) Проект «Доброжелательная школа: в поисках истины»</vt:lpstr>
      <vt:lpstr>2) Для всех участников образовательных отношений</vt:lpstr>
      <vt:lpstr>3) Для учителей: </vt:lpstr>
      <vt:lpstr>4) Для детей: </vt:lpstr>
      <vt:lpstr>5) Для родителей: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Доброжелательная школа</dc:title>
  <dc:creator>садовник</dc:creator>
  <cp:lastModifiedBy>садовник</cp:lastModifiedBy>
  <cp:revision>1</cp:revision>
  <dcterms:created xsi:type="dcterms:W3CDTF">2019-03-15T04:29:36Z</dcterms:created>
  <dcterms:modified xsi:type="dcterms:W3CDTF">2019-03-15T04:35:07Z</dcterms:modified>
</cp:coreProperties>
</file>